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D80C-B2EF-4A09-82D3-6C9174E4524C}" type="datetimeFigureOut">
              <a:rPr lang="el-GR" smtClean="0"/>
              <a:t>24/5/2021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60DA0-E3BC-4520-B83C-4B93551349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95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60DA0-E3BC-4520-B83C-4B935513490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61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24/5/2021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04788" y="1250950"/>
            <a:ext cx="8770938" cy="4924425"/>
            <a:chOff x="129" y="788"/>
            <a:chExt cx="5525" cy="310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25" cy="3102"/>
              <a:chOff x="129" y="788"/>
              <a:chExt cx="5525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4196" y="3499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/>
                  <a:t>40.000,00</a:t>
                </a:r>
                <a:r>
                  <a:rPr lang="el-GR" dirty="0"/>
                  <a:t>€</a:t>
                </a:r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Outline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Description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Cost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44199CF-CFA2-4FFE-B2D8-4B2EDCE4035F}"/>
              </a:ext>
            </a:extLst>
          </p:cNvPr>
          <p:cNvSpPr txBox="1"/>
          <p:nvPr/>
        </p:nvSpPr>
        <p:spPr>
          <a:xfrm>
            <a:off x="3316289" y="2443162"/>
            <a:ext cx="16208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5113336</a:t>
            </a:r>
            <a:endParaRPr lang="el-GR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5F53BD1-A9D7-4832-B0AC-E8276EBC06F0}"/>
              </a:ext>
            </a:extLst>
          </p:cNvPr>
          <p:cNvSpPr txBox="1"/>
          <p:nvPr/>
        </p:nvSpPr>
        <p:spPr>
          <a:xfrm>
            <a:off x="3267076" y="287444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ΜΑΡΓΑΡΙΤΑ ΜΙΛΤ ΚΑΖΗ ΚΑΙ ΣΙΑ ΟΕ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244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Eirini Gkole</cp:lastModifiedBy>
  <cp:revision>13</cp:revision>
  <dcterms:created xsi:type="dcterms:W3CDTF">2021-05-19T11:41:06Z</dcterms:created>
  <dcterms:modified xsi:type="dcterms:W3CDTF">2021-05-24T10:09:58Z</dcterms:modified>
</cp:coreProperties>
</file>